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6" r:id="rId2"/>
    <p:sldId id="257" r:id="rId3"/>
    <p:sldId id="258" r:id="rId4"/>
    <p:sldId id="269" r:id="rId5"/>
    <p:sldId id="263" r:id="rId6"/>
    <p:sldId id="270" r:id="rId7"/>
    <p:sldId id="259" r:id="rId8"/>
    <p:sldId id="271" r:id="rId9"/>
    <p:sldId id="261" r:id="rId10"/>
    <p:sldId id="272" r:id="rId11"/>
    <p:sldId id="262" r:id="rId12"/>
    <p:sldId id="27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58" autoAdjust="0"/>
  </p:normalViewPr>
  <p:slideViewPr>
    <p:cSldViewPr>
      <p:cViewPr varScale="1">
        <p:scale>
          <a:sx n="57" d="100"/>
          <a:sy n="57" d="100"/>
        </p:scale>
        <p:origin x="26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6F0929E-A188-4AB2-B561-C4471190A186}"/>
    <pc:docChg chg="custSel modSld">
      <pc:chgData name="Narelle Wheaton" userId="6e1b2b30-480e-4f91-806b-6735d5b9e446" providerId="ADAL" clId="{A6F0929E-A188-4AB2-B561-C4471190A186}" dt="2023-05-18T07:11:48.554" v="58" actId="1076"/>
      <pc:docMkLst>
        <pc:docMk/>
      </pc:docMkLst>
      <pc:sldChg chg="addSp modSp mod">
        <pc:chgData name="Narelle Wheaton" userId="6e1b2b30-480e-4f91-806b-6735d5b9e446" providerId="ADAL" clId="{A6F0929E-A188-4AB2-B561-C4471190A186}" dt="2023-05-18T07:11:48.554" v="58" actId="1076"/>
        <pc:sldMkLst>
          <pc:docMk/>
          <pc:sldMk cId="2475327250" sldId="273"/>
        </pc:sldMkLst>
        <pc:spChg chg="add mod">
          <ac:chgData name="Narelle Wheaton" userId="6e1b2b30-480e-4f91-806b-6735d5b9e446" providerId="ADAL" clId="{A6F0929E-A188-4AB2-B561-C4471190A186}" dt="2023-05-18T07:11:48.554" v="58" actId="1076"/>
          <ac:spMkLst>
            <pc:docMk/>
            <pc:sldMk cId="2475327250" sldId="273"/>
            <ac:spMk id="4" creationId="{8C2BFD32-3802-7946-489D-81E7FFD647B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2593D-46DA-450D-941B-2488F6A5F5B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8302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D3D93-52F8-46D0-8154-29A76C98478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3490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9AF9A-3761-4669-90E2-DE9C9403BE9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1527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900A-3F46-4A30-ACE6-CFF25C4B1F5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274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79CF-711B-4934-854C-29836D9528A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274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FFD-7275-4AF3-9506-D2DDE60AABF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0379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EA447-B53F-4092-A71E-B2414AF8975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9064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FA159-0322-423B-AD7E-0B80649DA109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172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363C-44D5-4B94-89F4-E71BF292C80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590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791AA-3081-469A-9AFF-ABEDFA8BCE6C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2939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AF312-1260-4C6D-8E0A-6BF68CEFF21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9428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BB9D0-1BE9-4AD2-800E-47AFB9AFBFC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38702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58CF403B-B706-9AE5-7255-3E96EFCF50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68860"/>
            <a:ext cx="9144000" cy="2520280"/>
          </a:xfrm>
        </p:spPr>
        <p:txBody>
          <a:bodyPr>
            <a:noAutofit/>
          </a:bodyPr>
          <a:lstStyle/>
          <a:p>
            <a:r>
              <a:rPr lang="en-AU" altLang="en-US" sz="2000" dirty="0"/>
              <a:t>Verse 1</a:t>
            </a:r>
            <a:endParaRPr lang="en-AU" altLang="en-US" sz="2000" dirty="0">
              <a:solidFill>
                <a:schemeClr val="tx1"/>
              </a:solidFill>
            </a:endParaRPr>
          </a:p>
          <a:p>
            <a:r>
              <a:rPr lang="en-AU" altLang="en-US" sz="4000" dirty="0">
                <a:solidFill>
                  <a:schemeClr val="tx1"/>
                </a:solidFill>
              </a:rPr>
              <a:t>A child this day is born,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A child of high renown,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Most worthy of a sceptre,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A sceptre and a crown.</a:t>
            </a:r>
            <a:endParaRPr lang="en-AU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404391F-506D-DE6D-3285-B86A408B48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04864"/>
            <a:ext cx="9144000" cy="295232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100" dirty="0"/>
            </a:br>
            <a:r>
              <a:rPr lang="en-AU" altLang="en-US" sz="4000" dirty="0">
                <a:solidFill>
                  <a:schemeClr val="tx1"/>
                </a:solidFill>
              </a:rPr>
              <a:t>Nowell, Nowell, Nowell,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Nowell, sing all we may,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Because the King of all kings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Was born this </a:t>
            </a:r>
            <a:r>
              <a:rPr lang="en-AU" altLang="en-US" sz="4000" dirty="0" err="1">
                <a:solidFill>
                  <a:schemeClr val="tx1"/>
                </a:solidFill>
              </a:rPr>
              <a:t>blessèd</a:t>
            </a:r>
            <a:r>
              <a:rPr lang="en-AU" altLang="en-US" sz="4000" dirty="0">
                <a:solidFill>
                  <a:schemeClr val="tx1"/>
                </a:solidFill>
              </a:rPr>
              <a:t> day.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3915553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63AC0A6-50BF-0CB7-8154-4751181516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48880"/>
            <a:ext cx="9144000" cy="2880320"/>
          </a:xfrm>
        </p:spPr>
        <p:txBody>
          <a:bodyPr/>
          <a:lstStyle/>
          <a:p>
            <a:r>
              <a:rPr lang="en-US" dirty="0"/>
              <a:t>Verse 6 </a:t>
            </a:r>
            <a:br>
              <a:rPr lang="en-US" dirty="0"/>
            </a:br>
            <a:r>
              <a:rPr lang="en-US" sz="4000" dirty="0"/>
              <a:t>All glory be to God</a:t>
            </a:r>
            <a:br>
              <a:rPr lang="en-US" sz="4000" dirty="0"/>
            </a:br>
            <a:r>
              <a:rPr lang="en-US" sz="4000" dirty="0"/>
              <a:t>Who reigns enthroned on high,</a:t>
            </a:r>
            <a:br>
              <a:rPr lang="en-US" sz="4000" dirty="0"/>
            </a:br>
            <a:r>
              <a:rPr lang="en-US" sz="4000" dirty="0"/>
              <a:t>Goodwill to men and peace on earth.</a:t>
            </a:r>
            <a:br>
              <a:rPr lang="en-US" sz="4000" dirty="0"/>
            </a:br>
            <a:r>
              <a:rPr lang="en-US" sz="4000" dirty="0"/>
              <a:t>O wondrous melody! </a:t>
            </a:r>
            <a:endParaRPr lang="en-A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404391F-506D-DE6D-3285-B86A408B48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04864"/>
            <a:ext cx="9144000" cy="295232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100" dirty="0"/>
            </a:br>
            <a:r>
              <a:rPr lang="en-AU" altLang="en-US" sz="4000" dirty="0">
                <a:solidFill>
                  <a:schemeClr val="tx1"/>
                </a:solidFill>
              </a:rPr>
              <a:t>Nowell, Nowell, Nowell,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Nowell, sing all we may,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Because the King of all kings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Was born this </a:t>
            </a:r>
            <a:r>
              <a:rPr lang="en-AU" altLang="en-US" sz="4000" dirty="0" err="1">
                <a:solidFill>
                  <a:schemeClr val="tx1"/>
                </a:solidFill>
              </a:rPr>
              <a:t>blessèd</a:t>
            </a:r>
            <a:r>
              <a:rPr lang="en-AU" altLang="en-US" sz="4000" dirty="0">
                <a:solidFill>
                  <a:schemeClr val="tx1"/>
                </a:solidFill>
              </a:rPr>
              <a:t> day.</a:t>
            </a:r>
            <a:endParaRPr lang="en-AU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2BFD32-3802-7946-489D-81E7FFD647B6}"/>
              </a:ext>
            </a:extLst>
          </p:cNvPr>
          <p:cNvSpPr txBox="1"/>
          <p:nvPr/>
        </p:nvSpPr>
        <p:spPr>
          <a:xfrm>
            <a:off x="335360" y="5661248"/>
            <a:ext cx="60941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/>
              <a:t>A Child this day is born</a:t>
            </a:r>
          </a:p>
          <a:p>
            <a:r>
              <a:rPr lang="en-AU" dirty="0"/>
              <a:t>Anon</a:t>
            </a:r>
          </a:p>
          <a:p>
            <a:r>
              <a:rPr lang="en-AU" dirty="0"/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2475327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404391F-506D-DE6D-3285-B86A408B48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04864"/>
            <a:ext cx="9144000" cy="295232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100" dirty="0"/>
            </a:br>
            <a:r>
              <a:rPr lang="en-AU" altLang="en-US" sz="4000" dirty="0">
                <a:solidFill>
                  <a:schemeClr val="tx1"/>
                </a:solidFill>
              </a:rPr>
              <a:t>Nowell, Nowell, Nowell,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Nowell, sing all we may,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Because the King of all kings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Was born this </a:t>
            </a:r>
            <a:r>
              <a:rPr lang="en-AU" altLang="en-US" sz="4000" dirty="0" err="1">
                <a:solidFill>
                  <a:schemeClr val="tx1"/>
                </a:solidFill>
              </a:rPr>
              <a:t>blessèd</a:t>
            </a:r>
            <a:r>
              <a:rPr lang="en-AU" altLang="en-US" sz="4000" dirty="0">
                <a:solidFill>
                  <a:schemeClr val="tx1"/>
                </a:solidFill>
              </a:rPr>
              <a:t> day.</a:t>
            </a:r>
            <a:endParaRPr lang="en-AU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1BDB49-9116-EC18-B522-70B2C1DCE4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>
            <a:normAutofit/>
          </a:bodyPr>
          <a:lstStyle/>
          <a:p>
            <a:r>
              <a:rPr lang="en-US" dirty="0"/>
              <a:t>Verse 2 </a:t>
            </a:r>
            <a:br>
              <a:rPr lang="en-US" dirty="0"/>
            </a:br>
            <a:r>
              <a:rPr lang="en-US" sz="4000" dirty="0"/>
              <a:t>These tidings shepherds heard</a:t>
            </a:r>
            <a:br>
              <a:rPr lang="en-US" sz="4000" dirty="0"/>
            </a:br>
            <a:r>
              <a:rPr lang="en-US" sz="4000" dirty="0"/>
              <a:t>While watching o'er their fold;</a:t>
            </a:r>
            <a:br>
              <a:rPr lang="en-US" sz="4000" dirty="0"/>
            </a:br>
            <a:r>
              <a:rPr lang="en-US" sz="4000" dirty="0" err="1"/>
              <a:t>'Twas</a:t>
            </a:r>
            <a:r>
              <a:rPr lang="en-US" sz="4000" dirty="0"/>
              <a:t> by an angel told them,</a:t>
            </a:r>
            <a:br>
              <a:rPr lang="en-US" sz="4000" dirty="0"/>
            </a:br>
            <a:r>
              <a:rPr lang="en-US" sz="4000" dirty="0"/>
              <a:t>That night revealed and told.</a:t>
            </a:r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404391F-506D-DE6D-3285-B86A408B48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04864"/>
            <a:ext cx="9144000" cy="295232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100" dirty="0"/>
            </a:br>
            <a:r>
              <a:rPr lang="en-AU" altLang="en-US" sz="4000" dirty="0">
                <a:solidFill>
                  <a:schemeClr val="tx1"/>
                </a:solidFill>
              </a:rPr>
              <a:t>Nowell, Nowell, Nowell,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Nowell, sing all we may,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Because the King of all kings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Was born this </a:t>
            </a:r>
            <a:r>
              <a:rPr lang="en-AU" altLang="en-US" sz="4000" dirty="0" err="1">
                <a:solidFill>
                  <a:schemeClr val="tx1"/>
                </a:solidFill>
              </a:rPr>
              <a:t>blessèd</a:t>
            </a:r>
            <a:r>
              <a:rPr lang="en-AU" altLang="en-US" sz="4000" dirty="0">
                <a:solidFill>
                  <a:schemeClr val="tx1"/>
                </a:solidFill>
              </a:rPr>
              <a:t> day.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3791962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C9EF79-186B-713C-BAA0-C4078AD9DB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>
            <a:normAutofit/>
          </a:bodyPr>
          <a:lstStyle/>
          <a:p>
            <a:r>
              <a:rPr lang="en-US" dirty="0"/>
              <a:t>Verse 3 </a:t>
            </a:r>
            <a:br>
              <a:rPr lang="en-US" dirty="0"/>
            </a:br>
            <a:r>
              <a:rPr lang="en-US" sz="4000" dirty="0"/>
              <a:t>They saw a host on high,</a:t>
            </a:r>
            <a:br>
              <a:rPr lang="en-US" sz="4000" dirty="0"/>
            </a:br>
            <a:r>
              <a:rPr lang="en-US" sz="4000" dirty="0"/>
              <a:t>In robes of white arrayed,</a:t>
            </a:r>
            <a:br>
              <a:rPr lang="en-US" sz="4000" dirty="0"/>
            </a:br>
            <a:r>
              <a:rPr lang="en-US" sz="4000" dirty="0"/>
              <a:t>Which said: Go ye to Bethlehem,</a:t>
            </a:r>
            <a:br>
              <a:rPr lang="en-US" sz="4000" dirty="0"/>
            </a:br>
            <a:r>
              <a:rPr lang="en-US" sz="4000" dirty="0"/>
              <a:t>And be ye not afraid.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404391F-506D-DE6D-3285-B86A408B48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04864"/>
            <a:ext cx="9144000" cy="295232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100" dirty="0"/>
            </a:br>
            <a:r>
              <a:rPr lang="en-AU" altLang="en-US" sz="4000" dirty="0">
                <a:solidFill>
                  <a:schemeClr val="tx1"/>
                </a:solidFill>
              </a:rPr>
              <a:t>Nowell, Nowell, Nowell,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Nowell, sing all we may,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Because the King of all kings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Was born this </a:t>
            </a:r>
            <a:r>
              <a:rPr lang="en-AU" altLang="en-US" sz="4000" dirty="0" err="1">
                <a:solidFill>
                  <a:schemeClr val="tx1"/>
                </a:solidFill>
              </a:rPr>
              <a:t>blessèd</a:t>
            </a:r>
            <a:r>
              <a:rPr lang="en-AU" altLang="en-US" sz="4000" dirty="0">
                <a:solidFill>
                  <a:schemeClr val="tx1"/>
                </a:solidFill>
              </a:rPr>
              <a:t> day.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4145563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F487D86F-DD6D-78CC-3A67-3F2D43798A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US" dirty="0"/>
              <a:t>Verse 4 </a:t>
            </a:r>
            <a:br>
              <a:rPr lang="en-US" dirty="0"/>
            </a:br>
            <a:r>
              <a:rPr lang="en-US" sz="4000" dirty="0"/>
              <a:t>This day your Lord is born,</a:t>
            </a:r>
            <a:br>
              <a:rPr lang="en-US" sz="4000" dirty="0"/>
            </a:br>
            <a:r>
              <a:rPr lang="en-US" sz="4000" dirty="0"/>
              <a:t>By name Immanuel,</a:t>
            </a:r>
            <a:br>
              <a:rPr lang="en-US" sz="4000" dirty="0"/>
            </a:br>
            <a:r>
              <a:rPr lang="en-US" sz="4000" dirty="0"/>
              <a:t>Whom prophets long ago foretold</a:t>
            </a:r>
            <a:br>
              <a:rPr lang="en-US" sz="4000" dirty="0"/>
            </a:br>
            <a:r>
              <a:rPr lang="en-US" sz="4000" dirty="0"/>
              <a:t>Should ransom Israel.</a:t>
            </a:r>
            <a:endParaRPr lang="en-A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404391F-506D-DE6D-3285-B86A408B48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04864"/>
            <a:ext cx="9144000" cy="295232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100" dirty="0"/>
            </a:br>
            <a:r>
              <a:rPr lang="en-AU" altLang="en-US" sz="4000" dirty="0">
                <a:solidFill>
                  <a:schemeClr val="tx1"/>
                </a:solidFill>
              </a:rPr>
              <a:t>Nowell, Nowell, Nowell,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Nowell, sing all we may,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Because the King of all kings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Was born this </a:t>
            </a:r>
            <a:r>
              <a:rPr lang="en-AU" altLang="en-US" sz="4000" dirty="0" err="1">
                <a:solidFill>
                  <a:schemeClr val="tx1"/>
                </a:solidFill>
              </a:rPr>
              <a:t>blessèd</a:t>
            </a:r>
            <a:r>
              <a:rPr lang="en-AU" altLang="en-US" sz="4000" dirty="0">
                <a:solidFill>
                  <a:schemeClr val="tx1"/>
                </a:solidFill>
              </a:rPr>
              <a:t> day.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369161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C7A300-6542-284C-9FDE-D1DCD235DB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6842"/>
            <a:ext cx="9144000" cy="2844316"/>
          </a:xfrm>
        </p:spPr>
        <p:txBody>
          <a:bodyPr/>
          <a:lstStyle/>
          <a:p>
            <a:r>
              <a:rPr lang="en-US" dirty="0"/>
              <a:t>Verse 5 </a:t>
            </a:r>
            <a:br>
              <a:rPr lang="en-US" dirty="0"/>
            </a:br>
            <a:r>
              <a:rPr lang="en-US" sz="4000" dirty="0"/>
              <a:t>The shepherds joyful sped</a:t>
            </a:r>
            <a:br>
              <a:rPr lang="en-US" sz="4000" dirty="0"/>
            </a:br>
            <a:r>
              <a:rPr lang="en-US" sz="4000" dirty="0"/>
              <a:t>To Bethlehem straightway,</a:t>
            </a:r>
            <a:br>
              <a:rPr lang="en-US" sz="4000" dirty="0"/>
            </a:br>
            <a:r>
              <a:rPr lang="en-US" sz="4000" dirty="0"/>
              <a:t>And while with joy they hasten on</a:t>
            </a:r>
            <a:br>
              <a:rPr lang="en-US" sz="4000" dirty="0"/>
            </a:br>
            <a:r>
              <a:rPr lang="en-US" sz="4000" dirty="0"/>
              <a:t>They chant this sacred lay:</a:t>
            </a:r>
            <a:endParaRPr lang="en-A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</TotalTime>
  <Words>368</Words>
  <Application>Microsoft Office PowerPoint</Application>
  <PresentationFormat>Widescreen</PresentationFormat>
  <Paragraphs>16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Times New Roman</vt:lpstr>
      <vt:lpstr>Arial</vt:lpstr>
      <vt:lpstr>Wingdings</vt:lpstr>
      <vt:lpstr>Calibri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72. A child this day is born, A child of high renown, Most worthy of a sceptre, A sceptre and a crown.</dc:title>
  <dc:creator>Perth Fortress Salvos</dc:creator>
  <cp:lastModifiedBy>Narelle Wheaton</cp:lastModifiedBy>
  <cp:revision>8</cp:revision>
  <dcterms:created xsi:type="dcterms:W3CDTF">1998-12-19T04:00:38Z</dcterms:created>
  <dcterms:modified xsi:type="dcterms:W3CDTF">2023-05-18T07:11:55Z</dcterms:modified>
</cp:coreProperties>
</file>